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13-06-2020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13-06-2020)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7,766,231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134,150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429,721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4,342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18,972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177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45.0# in confirmed cases, 54.0#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46.0#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13-06-2020)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5.5%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1.6%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(2,074,526)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(25,540)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(892)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